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58" r:id="rId19"/>
  </p:sldIdLst>
  <p:sldSz cx="9144000" cy="5715000" type="screen16x10"/>
  <p:notesSz cx="6858000" cy="9144000"/>
  <p:embeddedFontLst>
    <p:embeddedFont>
      <p:font typeface="Poppins Medium" panose="000006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76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07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39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91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31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54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807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8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bff4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dbff4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57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46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8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07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85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107750" y="2389825"/>
            <a:ext cx="7064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765227"/>
            <a:ext cx="85206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949525"/>
            <a:ext cx="85206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7036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900000"/>
            <a:ext cx="39999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918450"/>
            <a:ext cx="3999900" cy="31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4900" y="1803762"/>
            <a:ext cx="2808000" cy="21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71475" y="1091100"/>
            <a:ext cx="5202000" cy="3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flipH="1">
            <a:off x="50" y="115800"/>
            <a:ext cx="4701300" cy="55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600" y="1210200"/>
            <a:ext cx="38370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700" y="3114525"/>
            <a:ext cx="37329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41758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Innovación con Tecnologías 4.0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2600"/>
              <a:buFont typeface="Poppins SemiBold"/>
              <a:buNone/>
              <a:defRPr sz="260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355650"/>
            <a:ext cx="85206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FFCF2-00BD-FABF-EFC8-863D42B162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438140"/>
            <a:ext cx="2703513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iktok.com/@yanapaec/video/723638423259424691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2853825" y="2389825"/>
            <a:ext cx="5318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Gestion de la Innovacion con Tecnologias.4.0</a:t>
            </a:r>
            <a:endParaRPr sz="33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797725" y="1525425"/>
            <a:ext cx="56667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312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Innovación con Tecnologías 4.0</a:t>
            </a:r>
            <a:endParaRPr sz="2312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97737" y="1056463"/>
            <a:ext cx="34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2810600" y="2264664"/>
            <a:ext cx="55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587477" y="1518643"/>
            <a:ext cx="1853100" cy="185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853835" y="3713439"/>
            <a:ext cx="3011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Clase </a:t>
            </a:r>
            <a:r>
              <a:rPr lang="es-419" sz="1488" dirty="0" err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nro</a:t>
            </a: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1 160425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38" y="1622200"/>
            <a:ext cx="1645975" cy="16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872BEA-5F66-29BE-7FA1-9D69287BE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859795" cy="48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1708F1-902A-8945-2618-9D5C48A8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9" y="420130"/>
            <a:ext cx="8732106" cy="47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B59CB0-FF51-3AFC-337D-23056878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444843"/>
            <a:ext cx="8909222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A12BC1-7843-B258-AB0A-3F51D38F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2" y="345989"/>
            <a:ext cx="8715632" cy="45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6B604E-ECEE-6E4C-4044-AF5D5FD3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7" y="480369"/>
            <a:ext cx="8353169" cy="4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7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1D1532-C847-638A-4300-D2554AAB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398505"/>
            <a:ext cx="8501448" cy="47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1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3032E4-08D5-A037-3AB7-59E2D529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872151" cy="49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1DDE3C-F5CB-5C9E-3731-FCDBEF8E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3" y="469557"/>
            <a:ext cx="7315834" cy="44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 idx="4294967295"/>
          </p:nvPr>
        </p:nvSpPr>
        <p:spPr>
          <a:xfrm>
            <a:off x="1876050" y="2269608"/>
            <a:ext cx="5391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>
                <a:solidFill>
                  <a:schemeClr val="lt1"/>
                </a:solidFill>
              </a:rPr>
              <a:t>¡Muchas gracias!</a:t>
            </a:r>
            <a:endParaRPr sz="3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4C490C-203C-632E-01EE-0A6719CD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1" y="351306"/>
            <a:ext cx="8865973" cy="4579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F49CDF-ECC8-DFEC-B9F7-121DF298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"/>
            <a:ext cx="8822724" cy="479287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29251"/>
            <a:ext cx="2780269" cy="285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5388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44FC0BA-F0B5-830E-2A23-59851D93B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6"/>
            <a:ext cx="8933935" cy="48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7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D314CB-775C-6B6D-ABC0-654ADBD3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41355"/>
            <a:ext cx="8723870" cy="47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7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A41FA5-331C-5786-6227-8A4D23B8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33" y="444843"/>
            <a:ext cx="8675815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741A74-F856-10D0-422D-2A4DF3B2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18" y="305650"/>
            <a:ext cx="7315834" cy="41151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D25ED7-C2FC-8CB3-6702-0852A6E57F65}"/>
              </a:ext>
            </a:extLst>
          </p:cNvPr>
          <p:cNvSpPr txBox="1"/>
          <p:nvPr/>
        </p:nvSpPr>
        <p:spPr>
          <a:xfrm>
            <a:off x="1915297" y="442080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Comercial de Coca-Cola </a:t>
            </a:r>
            <a:r>
              <a:rPr lang="pt-BR" dirty="0" err="1">
                <a:hlinkClick r:id="rId4"/>
              </a:rPr>
              <a:t>creado</a:t>
            </a:r>
            <a:r>
              <a:rPr lang="pt-BR" dirty="0">
                <a:hlinkClick r:id="rId4"/>
              </a:rPr>
              <a:t> con IA, que </a:t>
            </a:r>
            <a:r>
              <a:rPr lang="pt-BR" dirty="0" err="1">
                <a:hlinkClick r:id="rId4"/>
              </a:rPr>
              <a:t>les</a:t>
            </a:r>
            <a:r>
              <a:rPr lang="pt-BR" dirty="0">
                <a:hlinkClick r:id="rId4"/>
              </a:rPr>
              <a:t> parece? #ia #ai #intelig... | Ia inteligencia artificial | TikTok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527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D7E2AE-63BF-15E6-AF35-CEEEA8250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304285"/>
            <a:ext cx="8785654" cy="48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E210BA8-28B3-B0E6-30DC-C91CB3100F77}"/>
              </a:ext>
            </a:extLst>
          </p:cNvPr>
          <p:cNvSpPr/>
          <p:nvPr/>
        </p:nvSpPr>
        <p:spPr>
          <a:xfrm>
            <a:off x="98854" y="5436973"/>
            <a:ext cx="2780269" cy="278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EE1F7F-AE68-34BA-A81F-7637C24C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3" y="284205"/>
            <a:ext cx="7859215" cy="44208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DC83FA-FF7E-C377-CBE4-1C5BE4595B70}"/>
              </a:ext>
            </a:extLst>
          </p:cNvPr>
          <p:cNvSpPr txBox="1"/>
          <p:nvPr/>
        </p:nvSpPr>
        <p:spPr>
          <a:xfrm>
            <a:off x="1192664" y="4809383"/>
            <a:ext cx="643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https://www.ted.com/talks/luciano_cecchini_transforman_transformarse_para_innovar</a:t>
            </a:r>
          </a:p>
        </p:txBody>
      </p:sp>
    </p:spTree>
    <p:extLst>
      <p:ext uri="{BB962C8B-B14F-4D97-AF65-F5344CB8AC3E}">
        <p14:creationId xmlns:p14="http://schemas.microsoft.com/office/powerpoint/2010/main" val="3345708381"/>
      </p:ext>
    </p:extLst>
  </p:cSld>
  <p:clrMapOvr>
    <a:masterClrMapping/>
  </p:clrMapOvr>
</p:sld>
</file>

<file path=ppt/theme/theme1.xml><?xml version="1.0" encoding="utf-8"?>
<a:theme xmlns:a="http://schemas.openxmlformats.org/drawingml/2006/main" name="ISPC PPT_Docentes ">
  <a:themeElements>
    <a:clrScheme name="Simple Light">
      <a:dk1>
        <a:srgbClr val="333333"/>
      </a:dk1>
      <a:lt1>
        <a:srgbClr val="FFFFFF"/>
      </a:lt1>
      <a:dk2>
        <a:srgbClr val="7E7E7D"/>
      </a:dk2>
      <a:lt2>
        <a:srgbClr val="F0F0F0"/>
      </a:lt2>
      <a:accent1>
        <a:srgbClr val="00A8E1"/>
      </a:accent1>
      <a:accent2>
        <a:srgbClr val="218ACB"/>
      </a:accent2>
      <a:accent3>
        <a:srgbClr val="132E49"/>
      </a:accent3>
      <a:accent4>
        <a:srgbClr val="B9CD10"/>
      </a:accent4>
      <a:accent5>
        <a:srgbClr val="EF7832"/>
      </a:accent5>
      <a:accent6>
        <a:srgbClr val="F5C300"/>
      </a:accent6>
      <a:hlink>
        <a:srgbClr val="04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27cb1b6-4159-4a38-a94b-cbd1c10c7376}" enabled="1" method="Standard" siteId="{9744600e-3e04-492e-baa1-25ec245c6f1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69</Words>
  <Application>Microsoft Office PowerPoint</Application>
  <PresentationFormat>Presentación en pantalla (16:10)</PresentationFormat>
  <Paragraphs>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Poppins Medium</vt:lpstr>
      <vt:lpstr>Calibri</vt:lpstr>
      <vt:lpstr>Poppins SemiBold</vt:lpstr>
      <vt:lpstr>Arial</vt:lpstr>
      <vt:lpstr>Roboto</vt:lpstr>
      <vt:lpstr>ISPC PPT_Docentes </vt:lpstr>
      <vt:lpstr> Gestion de la Innovacion con Tecnologias.4.0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Farias Ana Graciela</dc:creator>
  <cp:lastModifiedBy>Farias Ana Graciela</cp:lastModifiedBy>
  <cp:revision>2</cp:revision>
  <dcterms:modified xsi:type="dcterms:W3CDTF">2025-04-09T17:52:28Z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ISPC PPT_Docentes :3</vt:lpwstr>
  </property>
  <property fmtid="{D5CDD505-2E9C-101B-9397-08002B2CF9AE}" pid="3" name="ClassificationContentMarkingFooterText">
    <vt:lpwstr>***Este documento está clasificado como USO INTERNO por TELEFÓNICA.
***This document is classified as INTERNAL USE by TELEFÓNICA.</vt:lpwstr>
  </property>
</Properties>
</file>